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5" r:id="rId4"/>
    <p:sldId id="276" r:id="rId5"/>
    <p:sldId id="278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75FFB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55" autoAdjust="0"/>
    <p:restoredTop sz="94641" autoAdjust="0"/>
  </p:normalViewPr>
  <p:slideViewPr>
    <p:cSldViewPr>
      <p:cViewPr>
        <p:scale>
          <a:sx n="66" d="100"/>
          <a:sy n="66" d="100"/>
        </p:scale>
        <p:origin x="-185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530F-CD27-43BE-A54E-167FB1F1ECDA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3B29-5472-40A7-BAF9-DCF825A90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77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1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33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11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09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61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3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5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3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8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02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5418-A303-4228-9A66-AD32F805E0A4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7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Администрация Кувшиновского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Месячник по гражданской обороне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практических занятий по курсу ОБЖ в общеобразовательных учреждениях с привлечением сотрудников ПЧ-36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Кувшиново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2017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928694" cy="10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42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Кувшиновского района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1361139"/>
            <a:ext cx="820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D:\Документы ГО ЧС\24_Документы по работе штаба ГО\Месячник ГО\2017\Фото по ГО 19.10.2017\Фото по ГО 19.10.2017\DSCN19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59305"/>
            <a:ext cx="7143800" cy="5197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58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ЗНОЕ\ФОТО\ГО ЧС\Информация  по уроку ОБЖ\4.  DSC00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8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201409A0\0509201417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0"/>
            <a:ext cx="72866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:\201409A0\0509201417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ЗНОЕ\ФОТО\ГО ЧС\го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27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</TotalTime>
  <Words>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Администрация Кувшиновского района</vt:lpstr>
      <vt:lpstr> В образовательных учреждениях Кувшиновского района  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Бельского района</dc:title>
  <dc:creator>Админ</dc:creator>
  <cp:lastModifiedBy>User</cp:lastModifiedBy>
  <cp:revision>63</cp:revision>
  <dcterms:created xsi:type="dcterms:W3CDTF">2017-03-29T14:04:02Z</dcterms:created>
  <dcterms:modified xsi:type="dcterms:W3CDTF">2017-10-27T05:47:21Z</dcterms:modified>
</cp:coreProperties>
</file>