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90" r:id="rId4"/>
    <p:sldId id="291" r:id="rId5"/>
    <p:sldId id="29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75FFB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55" autoAdjust="0"/>
    <p:restoredTop sz="94641" autoAdjust="0"/>
  </p:normalViewPr>
  <p:slideViewPr>
    <p:cSldViewPr>
      <p:cViewPr>
        <p:scale>
          <a:sx n="66" d="100"/>
          <a:sy n="66" d="100"/>
        </p:scale>
        <p:origin x="-185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C530F-CD27-43BE-A54E-167FB1F1ECD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3B29-5472-40A7-BAF9-DCF825A90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77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8" tIns="45003" rIns="90008" bIns="45003" anchor="b"/>
          <a:lstStyle/>
          <a:p>
            <a:pPr algn="r" defTabSz="904875" eaLnBrk="1" hangingPunct="1"/>
            <a:fld id="{5816F17C-7C75-416E-9204-342DD4D99539}" type="slidenum">
              <a:rPr lang="ru-RU" altLang="ru-RU" sz="1100"/>
              <a:pPr algn="r" defTabSz="904875" eaLnBrk="1" hangingPunct="1"/>
              <a:t>3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8" tIns="45003" rIns="90008" bIns="45003" anchor="b"/>
          <a:lstStyle/>
          <a:p>
            <a:pPr algn="r" defTabSz="904875" eaLnBrk="1" hangingPunct="1"/>
            <a:fld id="{5816F17C-7C75-416E-9204-342DD4D99539}" type="slidenum">
              <a:rPr lang="ru-RU" altLang="ru-RU" sz="1100"/>
              <a:pPr algn="r" defTabSz="904875" eaLnBrk="1" hangingPunct="1"/>
              <a:t>4</a:t>
            </a:fld>
            <a:endParaRPr lang="ru-RU" altLang="ru-RU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17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33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11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09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61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32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5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32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85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02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0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5418-A303-4228-9A66-AD32F805E0A4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60E0-1BCB-42C4-9640-46639C18D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7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Администрация Кувшиновского района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Месячник по гражданской обороне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учащихся с правилами поведения в различных экстремальных ситуациях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Кувшиново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2017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928694" cy="10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42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08266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ткрытый  урок по ОБЖ в МОУ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Кувшиновская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СОШ № 2»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1361139"/>
            <a:ext cx="8208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D:\РАЗНОЕ\ФОТО\ГО ЧС\Информация  по уроку ОБЖ\3. об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572428" cy="5000660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58204" cy="1082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ткрытый  урок по ОБЖ в МОУ «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Кувшиновская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СОШ № 2»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28596" y="285728"/>
            <a:ext cx="8258204" cy="1082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ткрытый  урок по ОБЖ в МОУ «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Кувшиновская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СОШ № 2»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 descr="http://apf.mail.ru/cgi-bin/readmsg/1400068.jpg?exif=1&amp;id=13391324360000000131;0;2"/>
          <p:cNvSpPr>
            <a:spLocks noChangeAspect="1" noChangeArrowheads="1"/>
          </p:cNvSpPr>
          <p:nvPr/>
        </p:nvSpPr>
        <p:spPr bwMode="auto">
          <a:xfrm>
            <a:off x="103188" y="-103188"/>
            <a:ext cx="217714" cy="2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/>
          <a:lstStyle/>
          <a:p>
            <a:pPr eaLnBrk="1" hangingPunct="1"/>
            <a:endParaRPr lang="ru-RU" altLang="ru-RU"/>
          </a:p>
        </p:txBody>
      </p:sp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285720" y="0"/>
            <a:ext cx="8572560" cy="1062491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>
            <a:glow rad="101600">
              <a:schemeClr val="bg1">
                <a:lumMod val="50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«Круглый стол» с участием учеников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ГКОУ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Кувшиновская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школа-интернат»</a:t>
            </a:r>
            <a:endParaRPr lang="ru-RU" alt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23" descr="https://apf.mail.ru/cgi-bin/readmsg/27.03.2014%20%D0%B3..JPG?id=13959040530000000241%3B0%3B1&amp;mode=attachment&amp;channel&amp;bs=1947&amp;bl=694522&amp;ct=image%2Fjpeg&amp;cn=27.03.2014%20%D0%B3.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212045" y="5670"/>
            <a:ext cx="217714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 altLang="ru-RU"/>
          </a:p>
        </p:txBody>
      </p:sp>
      <p:sp>
        <p:nvSpPr>
          <p:cNvPr id="5125" name="AutoShape 25" descr="https://apf.mail.ru/cgi-bin/readmsg/27.03.2014%20%D0%B3..JPG?id=13959040530000000241%3B0%3B1&amp;mode=attachment&amp;channel&amp;bs=1947&amp;bl=694522&amp;ct=image%2Fjpeg&amp;cn=27.03.2014%20%D0%B3.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320902" y="114527"/>
            <a:ext cx="217714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 altLang="ru-RU"/>
          </a:p>
        </p:txBody>
      </p:sp>
      <p:sp>
        <p:nvSpPr>
          <p:cNvPr id="5126" name="AutoShape 27" descr="https://apf.mail.ru/cgi-bin/readmsg/%D0%A01030207.jpg?id=13959048350000001010%3B0%3B4&amp;mode=attachment&amp;channel&amp;bs=86775&amp;bl=105570&amp;ct=image%2Fjpeg&amp;cn=%D0%A01030207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429759" y="223384"/>
            <a:ext cx="217714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 altLang="ru-RU"/>
          </a:p>
        </p:txBody>
      </p:sp>
      <p:sp>
        <p:nvSpPr>
          <p:cNvPr id="5127" name="AutoShape 29" descr="https://apf.mail.ru/cgi-bin/readmsg/%D0%A01030207.jpg?id=13959048350000001010%3B0%3B4&amp;mode=attachment&amp;channel&amp;bs=86775&amp;bl=105570&amp;ct=image%2Fjpeg&amp;cn=%D0%A01030207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571472" y="428604"/>
            <a:ext cx="217714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 altLang="ru-RU" dirty="0"/>
          </a:p>
        </p:txBody>
      </p:sp>
      <p:sp>
        <p:nvSpPr>
          <p:cNvPr id="5128" name="Прямоугольник 21"/>
          <p:cNvSpPr>
            <a:spLocks noChangeArrowheads="1"/>
          </p:cNvSpPr>
          <p:nvPr/>
        </p:nvSpPr>
        <p:spPr bwMode="auto">
          <a:xfrm>
            <a:off x="-1137330" y="2297340"/>
            <a:ext cx="183184" cy="20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ru-RU" altLang="ru-RU" sz="900" dirty="0">
                <a:solidFill>
                  <a:srgbClr val="000000"/>
                </a:solidFill>
              </a:rPr>
              <a:t>  </a:t>
            </a:r>
            <a:endParaRPr lang="ru-RU" altLang="ru-RU" dirty="0"/>
          </a:p>
        </p:txBody>
      </p:sp>
      <p:sp>
        <p:nvSpPr>
          <p:cNvPr id="5129" name="Прямоугольник 16"/>
          <p:cNvSpPr>
            <a:spLocks noChangeArrowheads="1"/>
          </p:cNvSpPr>
          <p:nvPr/>
        </p:nvSpPr>
        <p:spPr bwMode="auto">
          <a:xfrm>
            <a:off x="148545" y="6515554"/>
            <a:ext cx="1595437" cy="20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 eaLnBrk="1" hangingPunct="1"/>
            <a:r>
              <a:rPr lang="ru-RU" altLang="ru-RU" sz="900" dirty="0"/>
              <a:t> </a:t>
            </a:r>
          </a:p>
        </p:txBody>
      </p:sp>
      <p:cxnSp>
        <p:nvCxnSpPr>
          <p:cNvPr id="5130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0" y="3888242"/>
            <a:ext cx="9144000" cy="1134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5131" name="Прямая соединительная линия 22"/>
          <p:cNvCxnSpPr>
            <a:cxnSpLocks noChangeShapeType="1"/>
          </p:cNvCxnSpPr>
          <p:nvPr/>
        </p:nvCxnSpPr>
        <p:spPr bwMode="auto">
          <a:xfrm rot="5400000">
            <a:off x="1633425" y="3969317"/>
            <a:ext cx="5776232" cy="1134"/>
          </a:xfrm>
          <a:prstGeom prst="line">
            <a:avLst/>
          </a:prstGeom>
          <a:noFill/>
          <a:ln w="76200" algn="ctr">
            <a:solidFill>
              <a:srgbClr val="E2AC00"/>
            </a:solidFill>
            <a:round/>
            <a:headEnd/>
            <a:tailEnd/>
          </a:ln>
        </p:spPr>
      </p:cxnSp>
      <p:pic>
        <p:nvPicPr>
          <p:cNvPr id="2" name="Picture 2" descr="F:\МЕСЯЧНИК ГО 2017\Занятия в школах, наглядная аги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500562" cy="2786082"/>
          </a:xfrm>
          <a:prstGeom prst="rect">
            <a:avLst/>
          </a:prstGeom>
          <a:noFill/>
        </p:spPr>
      </p:pic>
      <p:pic>
        <p:nvPicPr>
          <p:cNvPr id="5123" name="Picture 3" descr="F:\МЕСЯЧНИК ГО 2017\Занятия в школах, наглядная агитация\IMG_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622" y="1071546"/>
            <a:ext cx="4572378" cy="2786083"/>
          </a:xfrm>
          <a:prstGeom prst="rect">
            <a:avLst/>
          </a:prstGeom>
          <a:noFill/>
        </p:spPr>
      </p:pic>
      <p:pic>
        <p:nvPicPr>
          <p:cNvPr id="3" name="Picture 4" descr="F:\МЕСЯЧНИК ГО 2017\Занятия в школах, наглядная аги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4548018" cy="2928934"/>
          </a:xfrm>
          <a:prstGeom prst="rect">
            <a:avLst/>
          </a:prstGeom>
          <a:noFill/>
        </p:spPr>
      </p:pic>
      <p:pic>
        <p:nvPicPr>
          <p:cNvPr id="4" name="Picture 5" descr="F:\МЕСЯЧНИК ГО 2017\Занятия в школах, наглядная агитация\IMG_1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29066"/>
            <a:ext cx="4572000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 descr="http://apf.mail.ru/cgi-bin/readmsg/1400068.jpg?exif=1&amp;id=13391324360000000131;0;2"/>
          <p:cNvSpPr>
            <a:spLocks noChangeAspect="1" noChangeArrowheads="1"/>
          </p:cNvSpPr>
          <p:nvPr/>
        </p:nvSpPr>
        <p:spPr bwMode="auto">
          <a:xfrm>
            <a:off x="103188" y="-103188"/>
            <a:ext cx="217714" cy="2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/>
          <a:lstStyle/>
          <a:p>
            <a:pPr eaLnBrk="1" hangingPunct="1"/>
            <a:endParaRPr lang="ru-RU" altLang="ru-RU"/>
          </a:p>
        </p:txBody>
      </p:sp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214282" y="0"/>
            <a:ext cx="8715436" cy="1062491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>
            <a:glow rad="101600">
              <a:schemeClr val="bg1">
                <a:lumMod val="50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78873" tIns="39437" rIns="78873" bIns="39437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Занятия с учащимися в </a:t>
            </a:r>
            <a:r>
              <a:rPr lang="ru-RU" sz="2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b="1" dirty="0" err="1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Кувшиновская</a:t>
            </a:r>
            <a:r>
              <a:rPr lang="ru-RU" sz="2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СОШ № </a:t>
            </a:r>
            <a:r>
              <a:rPr lang="ru-RU" sz="24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1»</a:t>
            </a:r>
            <a:endParaRPr lang="ru-RU" sz="2400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23" descr="https://apf.mail.ru/cgi-bin/readmsg/27.03.2014%20%D0%B3..JPG?id=13959040530000000241%3B0%3B1&amp;mode=attachment&amp;channel&amp;bs=1947&amp;bl=694522&amp;ct=image%2Fjpeg&amp;cn=27.03.2014%20%D0%B3.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212045" y="5670"/>
            <a:ext cx="217714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 altLang="ru-RU"/>
          </a:p>
        </p:txBody>
      </p:sp>
      <p:sp>
        <p:nvSpPr>
          <p:cNvPr id="5125" name="AutoShape 25" descr="https://apf.mail.ru/cgi-bin/readmsg/27.03.2014%20%D0%B3..JPG?id=13959040530000000241%3B0%3B1&amp;mode=attachment&amp;channel&amp;bs=1947&amp;bl=694522&amp;ct=image%2Fjpeg&amp;cn=27.03.2014%20%D0%B3.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320902" y="114527"/>
            <a:ext cx="217714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 altLang="ru-RU"/>
          </a:p>
        </p:txBody>
      </p:sp>
      <p:sp>
        <p:nvSpPr>
          <p:cNvPr id="5126" name="AutoShape 27" descr="https://apf.mail.ru/cgi-bin/readmsg/%D0%A01030207.jpg?id=13959048350000001010%3B0%3B4&amp;mode=attachment&amp;channel&amp;bs=86775&amp;bl=105570&amp;ct=image%2Fjpeg&amp;cn=%D0%A01030207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429759" y="223384"/>
            <a:ext cx="217714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 altLang="ru-RU"/>
          </a:p>
        </p:txBody>
      </p:sp>
      <p:sp>
        <p:nvSpPr>
          <p:cNvPr id="5127" name="AutoShape 29" descr="https://apf.mail.ru/cgi-bin/readmsg/%D0%A01030207.jpg?id=13959048350000001010%3B0%3B4&amp;mode=attachment&amp;channel&amp;bs=86775&amp;bl=105570&amp;ct=image%2Fjpeg&amp;cn=%D0%A01030207.jpg&amp;cte=base64&amp;preview=1&amp;exif=1&amp;fx=160&amp;fy=120"/>
          <p:cNvSpPr>
            <a:spLocks noChangeAspect="1" noChangeArrowheads="1"/>
          </p:cNvSpPr>
          <p:nvPr/>
        </p:nvSpPr>
        <p:spPr bwMode="auto">
          <a:xfrm>
            <a:off x="571472" y="428604"/>
            <a:ext cx="217714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endParaRPr lang="ru-RU" altLang="ru-RU" dirty="0"/>
          </a:p>
        </p:txBody>
      </p:sp>
      <p:sp>
        <p:nvSpPr>
          <p:cNvPr id="5128" name="Прямоугольник 21"/>
          <p:cNvSpPr>
            <a:spLocks noChangeArrowheads="1"/>
          </p:cNvSpPr>
          <p:nvPr/>
        </p:nvSpPr>
        <p:spPr bwMode="auto">
          <a:xfrm>
            <a:off x="-1137330" y="2297340"/>
            <a:ext cx="183184" cy="20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ru-RU" altLang="ru-RU" sz="900" dirty="0">
                <a:solidFill>
                  <a:srgbClr val="000000"/>
                </a:solidFill>
              </a:rPr>
              <a:t>  </a:t>
            </a:r>
            <a:endParaRPr lang="ru-RU" altLang="ru-RU" dirty="0"/>
          </a:p>
        </p:txBody>
      </p:sp>
      <p:sp>
        <p:nvSpPr>
          <p:cNvPr id="5129" name="Прямоугольник 16"/>
          <p:cNvSpPr>
            <a:spLocks noChangeArrowheads="1"/>
          </p:cNvSpPr>
          <p:nvPr/>
        </p:nvSpPr>
        <p:spPr bwMode="auto">
          <a:xfrm>
            <a:off x="148545" y="6515554"/>
            <a:ext cx="1595437" cy="20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 eaLnBrk="1" hangingPunct="1"/>
            <a:r>
              <a:rPr lang="ru-RU" altLang="ru-RU" sz="900" dirty="0"/>
              <a:t> </a:t>
            </a:r>
          </a:p>
        </p:txBody>
      </p:sp>
      <p:cxnSp>
        <p:nvCxnSpPr>
          <p:cNvPr id="5130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0" y="3888242"/>
            <a:ext cx="9144000" cy="1134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5131" name="Прямая соединительная линия 22"/>
          <p:cNvCxnSpPr>
            <a:cxnSpLocks noChangeShapeType="1"/>
          </p:cNvCxnSpPr>
          <p:nvPr/>
        </p:nvCxnSpPr>
        <p:spPr bwMode="auto">
          <a:xfrm rot="5400000">
            <a:off x="1633425" y="3969317"/>
            <a:ext cx="5776232" cy="1134"/>
          </a:xfrm>
          <a:prstGeom prst="line">
            <a:avLst/>
          </a:prstGeom>
          <a:noFill/>
          <a:ln w="76200" algn="ctr">
            <a:solidFill>
              <a:srgbClr val="E2AC00"/>
            </a:solidFill>
            <a:round/>
            <a:headEnd/>
            <a:tailEnd/>
          </a:ln>
        </p:spPr>
      </p:cxnSp>
      <p:pic>
        <p:nvPicPr>
          <p:cNvPr id="6146" name="Picture 2" descr="F:\МЕСЯЧНИК ГО 2017\Занятия в школах, наглядная агитация\IMG_1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572000" cy="2786082"/>
          </a:xfrm>
          <a:prstGeom prst="rect">
            <a:avLst/>
          </a:prstGeom>
          <a:noFill/>
        </p:spPr>
      </p:pic>
      <p:pic>
        <p:nvPicPr>
          <p:cNvPr id="6147" name="Picture 3" descr="F:\МЕСЯЧНИК ГО 2017\Занятия в школах, наглядная аги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4572000" cy="2928934"/>
          </a:xfrm>
          <a:prstGeom prst="rect">
            <a:avLst/>
          </a:prstGeom>
          <a:noFill/>
        </p:spPr>
      </p:pic>
      <p:pic>
        <p:nvPicPr>
          <p:cNvPr id="6148" name="Picture 4" descr="F:\МЕСЯЧНИК ГО 2017\Занятия в школах, наглядная агитация\IMG_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624" y="1071546"/>
            <a:ext cx="4572376" cy="2786082"/>
          </a:xfrm>
          <a:prstGeom prst="rect">
            <a:avLst/>
          </a:prstGeom>
          <a:noFill/>
        </p:spPr>
      </p:pic>
      <p:pic>
        <p:nvPicPr>
          <p:cNvPr id="6149" name="Picture 5" descr="F:\МЕСЯЧНИК ГО 2017\Занятия в школах, наглядная агитация\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9066"/>
            <a:ext cx="450056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08266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ткрытый  урок по ОБЖ в МОУ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Кувшиновская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СОШ № 2»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1361139"/>
            <a:ext cx="8208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28596" y="285728"/>
            <a:ext cx="8258204" cy="1082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ткрытый  урок по ОБЖ в МОУ «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Кувшиновская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СОШ № 2»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28596" y="285728"/>
            <a:ext cx="8258204" cy="1082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Урок по ОБЖ в ГБПОУ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«Кувшиновский колледж»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F:\МЕСЯЧНИК ГО 2017\Занятия в школах, наглядная агитация\IMG_1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58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450</TotalTime>
  <Words>104</Words>
  <Application>Microsoft Office PowerPoint</Application>
  <PresentationFormat>Экран (4:3)</PresentationFormat>
  <Paragraphs>27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   Администрация Кувшиновского района</vt:lpstr>
      <vt:lpstr>Открытый  урок по ОБЖ в МОУ «Кувшиновская СОШ № 2»</vt:lpstr>
      <vt:lpstr>Слайд 3</vt:lpstr>
      <vt:lpstr>Слайд 4</vt:lpstr>
      <vt:lpstr>Открытый  урок по ОБЖ в МОУ «Кувшиновская СОШ № 2»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Бельского района</dc:title>
  <dc:creator>Админ</dc:creator>
  <cp:lastModifiedBy>User</cp:lastModifiedBy>
  <cp:revision>67</cp:revision>
  <dcterms:created xsi:type="dcterms:W3CDTF">2017-03-29T14:04:02Z</dcterms:created>
  <dcterms:modified xsi:type="dcterms:W3CDTF">2017-10-23T12:04:42Z</dcterms:modified>
</cp:coreProperties>
</file>